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0" r:id="rId4"/>
    <p:sldId id="283" r:id="rId5"/>
    <p:sldId id="259" r:id="rId6"/>
    <p:sldId id="275" r:id="rId7"/>
    <p:sldId id="261" r:id="rId8"/>
    <p:sldId id="276" r:id="rId9"/>
    <p:sldId id="268" r:id="rId10"/>
    <p:sldId id="269" r:id="rId11"/>
    <p:sldId id="277" r:id="rId12"/>
    <p:sldId id="284" r:id="rId13"/>
    <p:sldId id="270" r:id="rId14"/>
    <p:sldId id="271" r:id="rId15"/>
    <p:sldId id="280" r:id="rId16"/>
    <p:sldId id="279" r:id="rId17"/>
    <p:sldId id="278" r:id="rId18"/>
    <p:sldId id="262" r:id="rId19"/>
    <p:sldId id="281" r:id="rId20"/>
    <p:sldId id="282" r:id="rId21"/>
    <p:sldId id="285" r:id="rId22"/>
    <p:sldId id="263" r:id="rId23"/>
    <p:sldId id="287" r:id="rId24"/>
    <p:sldId id="286" r:id="rId25"/>
    <p:sldId id="289" r:id="rId26"/>
    <p:sldId id="288" r:id="rId27"/>
    <p:sldId id="290" r:id="rId28"/>
    <p:sldId id="291" r:id="rId29"/>
    <p:sldId id="267" r:id="rId30"/>
    <p:sldId id="272" r:id="rId31"/>
    <p:sldId id="293" r:id="rId32"/>
    <p:sldId id="297" r:id="rId33"/>
    <p:sldId id="296" r:id="rId34"/>
    <p:sldId id="295" r:id="rId35"/>
    <p:sldId id="294" r:id="rId36"/>
    <p:sldId id="298" r:id="rId37"/>
    <p:sldId id="299" r:id="rId38"/>
    <p:sldId id="300" r:id="rId39"/>
    <p:sldId id="301" r:id="rId40"/>
    <p:sldId id="292" r:id="rId41"/>
    <p:sldId id="302" r:id="rId42"/>
    <p:sldId id="303" r:id="rId43"/>
    <p:sldId id="304" r:id="rId44"/>
    <p:sldId id="305" r:id="rId4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342" autoAdjust="0"/>
  </p:normalViewPr>
  <p:slideViewPr>
    <p:cSldViewPr snapToGrid="0" snapToObjects="1">
      <p:cViewPr varScale="1">
        <p:scale>
          <a:sx n="75" d="100"/>
          <a:sy n="75" d="100"/>
        </p:scale>
        <p:origin x="13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DE539-08C6-418E-B40B-7EB36BFFCD95}" type="datetimeFigureOut">
              <a:rPr lang="es-ES" smtClean="0"/>
              <a:t>26/08/2018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75FF-7D27-4608-9E80-3C5A22D369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37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75FF-7D27-4608-9E80-3C5A22D369B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451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3801C8-B576-498C-9B09-CF18E74C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2183F1-11C8-40A0-8FBC-67898210D968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43EA7F-05C9-4F43-8B9E-F5FB565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5AB6402-91F9-4724-AB40-7FB42AEA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32554-4D89-468F-A762-0F16EEBCDADB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4733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E48786-0648-4076-A550-27548D13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3288D4-2F09-4B13-A71F-211731DD4B4F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493081-735E-48D4-BD82-2DC1470C9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3782B1-23F0-4FC3-B037-936410D6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CC5E8-BD88-40A5-886A-9CA115056762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5559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1FFAD9-D825-424F-B23B-A21C0D7C4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0154E-258C-4576-96CF-0586A7CBEEC0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5F5980-1D9C-4672-8109-2116555D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4E64EC-4714-48F7-B096-83DA0CAB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6BEBB-18BB-4B0C-98E6-71686B6F0B50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27942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AFF829-4720-4065-B41D-810952B0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2FFA0D-406A-4EDE-9DD7-4F7090995252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E9B93E-9241-499E-AC31-F4A14BB1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AC4DDB-C1A0-41A5-AA53-DE5FE926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1E75E-B8FF-4FB9-9DC1-050A994C6655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82365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998967-1DB2-4F2D-84F9-2CDA6100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00232-190D-44F7-84A9-5C8066E09C5E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915F35-F4D8-4A4B-BA66-B1D80B5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9FB9EA-D8EF-4AF7-B63C-44C3BCF9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AF95C7-DB39-459A-AB5D-761F2B9CC838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2810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8E419E76-C71B-4F7C-AAC0-B2AAD3BE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D58641-5BAA-4510-8D1F-B38CFB4C137C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7A2F3ACC-E650-46ED-B926-C15874DD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D516B86A-BBFE-4003-BE23-1515214A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D896BC-0080-4916-97F8-39DE9A128C4B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92249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9FDD684F-F913-42C0-BE1F-22F733E7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8588DE-BC69-43C0-BAC5-3409A2E94C8B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B00A317E-9C7B-4183-883C-60E70829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7DF29DAD-AFEA-4F42-A245-66365068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FF97C-B7F3-4795-A667-40BB9FF0FE7D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30139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E967CEF0-46B8-4D0D-9355-E98EF389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A06DD6-CF56-4A33-9FA5-849E1657C81D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0B31498E-A865-44D4-BF50-695C05BF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80D5E28B-8AE9-4541-A396-338E17CF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9E3E0-908F-42DF-A4EF-42D7B8F8E152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96015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BD6E94D4-6A40-4C32-87AE-AE4C28D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48CB7B-8C9B-4325-8E15-1341C84999FF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62D2C90C-AD58-4A17-B253-2EDA7595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9554D104-5E17-4EDD-86C5-99B3FC51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5EAC3E-415B-4092-9A2E-9BE74200528F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39991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5353AE4C-3487-4D6C-87AC-1503753A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0A9E4F-8791-4669-BF78-8143808189EE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AD75D6B0-8F2B-4E8E-A644-95A8D606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392643B6-ABF7-43C8-897F-75E31E4A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D27251-9A43-4B58-A9D8-3D50CE6B7DBE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89071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0CAE0B5E-2080-4FD0-BC54-D6A72682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58D55-EB81-4230-BF6D-7DA63E61086A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C6CB77E6-12CB-481E-86D2-DD14179A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095E25E7-E69B-481D-A16F-4687118A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180FD0-AA88-4251-AF70-9BF97264CE52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03429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9F876EBA-9599-4FDB-ABEB-934341460A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B38D0BA3-990B-4A9A-8906-A134A9AF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F33C0E-16E0-44C8-ACAC-D176CDDE9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A6C7DAD-2771-4023-8B20-072866688E4D}" type="datetimeFigureOut">
              <a:rPr lang="en-US" altLang="es-CL"/>
              <a:pPr/>
              <a:t>8/26/2018</a:t>
            </a:fld>
            <a:endParaRPr lang="en-US" alt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AB1A26-F463-4B53-8831-85321430A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8211A5-750E-4DE4-8596-A80DDC5D2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F3CD81F-6B44-42A7-B48E-E6C18C4B6AA1}" type="slidenum">
              <a:rPr lang="en-US" altLang="es-CL"/>
              <a:pPr/>
              <a:t>‹Nº›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FEC17EF-ACAA-416D-9FE1-C3518E96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142" y="1321212"/>
            <a:ext cx="7086600" cy="1368822"/>
          </a:xfrm>
        </p:spPr>
        <p:txBody>
          <a:bodyPr>
            <a:normAutofit fontScale="90000"/>
          </a:bodyPr>
          <a:lstStyle/>
          <a:p>
            <a:r>
              <a:rPr lang="es-ES" dirty="0"/>
              <a:t>Modelado 3D </a:t>
            </a:r>
            <a:r>
              <a:rPr lang="es-ES" dirty="0" smtClean="0"/>
              <a:t>de un esqueleto por medio de Kinect 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628F90E-FE12-4835-82DE-FD8239025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9351" y="5002842"/>
            <a:ext cx="4737179" cy="110888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s-ES" dirty="0" smtClean="0">
                <a:solidFill>
                  <a:schemeClr val="tx1"/>
                </a:solidFill>
              </a:rPr>
              <a:t>Profesor: Michael Miranda</a:t>
            </a:r>
          </a:p>
          <a:p>
            <a:pPr algn="r"/>
            <a:r>
              <a:rPr lang="es-ES" dirty="0" smtClean="0">
                <a:solidFill>
                  <a:schemeClr val="tx1"/>
                </a:solidFill>
              </a:rPr>
              <a:t>Integrantes</a:t>
            </a:r>
            <a:r>
              <a:rPr lang="es-ES" dirty="0">
                <a:solidFill>
                  <a:schemeClr val="tx1"/>
                </a:solidFill>
              </a:rPr>
              <a:t>:  Claudio Canales</a:t>
            </a:r>
          </a:p>
          <a:p>
            <a:pPr algn="r"/>
            <a:r>
              <a:rPr lang="es-ES" dirty="0">
                <a:solidFill>
                  <a:schemeClr val="tx1"/>
                </a:solidFill>
              </a:rPr>
              <a:t>Iván Fernández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4" name="Picture 2" descr="Resultado de imagen para kinect v1">
            <a:extLst>
              <a:ext uri="{FF2B5EF4-FFF2-40B4-BE49-F238E27FC236}">
                <a16:creationId xmlns="" xmlns:a16="http://schemas.microsoft.com/office/drawing/2014/main" id="{F3B17FC8-6FE0-4B8B-BD0C-B4DDB72E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283" y="2946500"/>
            <a:ext cx="4123357" cy="14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88976"/>
            <a:ext cx="8229600" cy="1143000"/>
          </a:xfrm>
        </p:spPr>
        <p:txBody>
          <a:bodyPr/>
          <a:lstStyle/>
          <a:p>
            <a:r>
              <a:rPr lang="es-ES" b="1" u="sng" dirty="0"/>
              <a:t>Instalación </a:t>
            </a:r>
            <a:r>
              <a:rPr lang="es-ES" b="1" u="sng" dirty="0" smtClean="0"/>
              <a:t>OpenNI</a:t>
            </a:r>
            <a:endParaRPr lang="es-ES" b="1" u="sng" dirty="0"/>
          </a:p>
        </p:txBody>
      </p:sp>
      <p:pic>
        <p:nvPicPr>
          <p:cNvPr id="4098" name="Picture 2" descr="Resultado de imagen para OPENN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0" y="1831976"/>
            <a:ext cx="3326240" cy="122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26" y="3262889"/>
            <a:ext cx="704614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8300" y="457200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Instalación NiTE</a:t>
            </a:r>
            <a:endParaRPr lang="es-ES" b="1" u="sng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81" y="2081846"/>
            <a:ext cx="4922838" cy="3493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86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119744"/>
            <a:ext cx="8229600" cy="3616037"/>
          </a:xfrm>
        </p:spPr>
        <p:txBody>
          <a:bodyPr/>
          <a:lstStyle/>
          <a:p>
            <a:r>
              <a:rPr lang="es-ES" sz="7200" b="1" u="sng" dirty="0"/>
              <a:t>Parte </a:t>
            </a:r>
            <a:r>
              <a:rPr lang="es-ES" sz="7200" b="1" u="sng" dirty="0" smtClean="0"/>
              <a:t>2</a:t>
            </a:r>
            <a:br>
              <a:rPr lang="es-ES" sz="7200" b="1" u="sng" dirty="0" smtClean="0"/>
            </a:br>
            <a:r>
              <a:rPr lang="es-ES" sz="7200" i="1" dirty="0" smtClean="0"/>
              <a:t>Processing y esqueletizacion</a:t>
            </a:r>
            <a:r>
              <a:rPr lang="es-ES" sz="7200" b="1" u="sng" dirty="0" smtClean="0"/>
              <a:t/>
            </a:r>
            <a:br>
              <a:rPr lang="es-ES" sz="7200" b="1" u="sng" dirty="0" smtClean="0"/>
            </a:b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93568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52438"/>
            <a:ext cx="8229600" cy="1143000"/>
          </a:xfrm>
        </p:spPr>
        <p:txBody>
          <a:bodyPr/>
          <a:lstStyle/>
          <a:p>
            <a:r>
              <a:rPr lang="es-ES" b="1" u="sng" dirty="0"/>
              <a:t>Processing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201" y="2070416"/>
            <a:ext cx="5397299" cy="3365184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951" y="2181128"/>
            <a:ext cx="2628900" cy="30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200" y="6810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Librería SimpleOpenNI</a:t>
            </a:r>
            <a:endParaRPr lang="es-ES" b="1" u="sng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32" y="1995054"/>
            <a:ext cx="3059127" cy="3771900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0159" y="2322873"/>
            <a:ext cx="4169699" cy="32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Sensor infrarrojo en Processing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1849438"/>
            <a:ext cx="6007100" cy="20867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264" y="4075906"/>
            <a:ext cx="3091471" cy="24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25476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Posibles usos en Processing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20" y="2309140"/>
            <a:ext cx="2896477" cy="28216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04" y="2309140"/>
            <a:ext cx="4160752" cy="28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9138"/>
            <a:ext cx="8229600" cy="1143000"/>
          </a:xfrm>
        </p:spPr>
        <p:txBody>
          <a:bodyPr/>
          <a:lstStyle/>
          <a:p>
            <a:r>
              <a:rPr lang="es-ES" b="1" u="sng" dirty="0"/>
              <a:t>Posibles usos en Processing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66" y="2341143"/>
            <a:ext cx="3876134" cy="2904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41143"/>
            <a:ext cx="3658993" cy="29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52906"/>
            <a:ext cx="8991600" cy="928111"/>
          </a:xfrm>
        </p:spPr>
        <p:txBody>
          <a:bodyPr/>
          <a:lstStyle/>
          <a:p>
            <a:r>
              <a:rPr lang="es-ES" b="1" u="sng" dirty="0"/>
              <a:t>Algoritmo de esqueletización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1844856"/>
            <a:ext cx="6769099" cy="38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7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019176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Resultados de la esqueletizacion en Processing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2306638"/>
            <a:ext cx="5219700" cy="39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/>
              <a:t>Introducción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="" xmlns:a16="http://schemas.microsoft.com/office/drawing/2014/main" id="{489984CB-9FF5-406B-87CA-B6AD46C54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327" y="1417638"/>
            <a:ext cx="6338091" cy="48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8400"/>
            <a:ext cx="8229600" cy="1143000"/>
          </a:xfrm>
        </p:spPr>
        <p:txBody>
          <a:bodyPr/>
          <a:lstStyle/>
          <a:p>
            <a:r>
              <a:rPr lang="es-ES" b="1" u="sng" dirty="0"/>
              <a:t>Resultados de la esqueletizacion en </a:t>
            </a:r>
            <a:r>
              <a:rPr lang="es-ES" b="1" u="sng" dirty="0" smtClean="0"/>
              <a:t>Matlab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880" y="2604914"/>
            <a:ext cx="3764138" cy="3213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4914"/>
            <a:ext cx="4089400" cy="31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3702" y="2038782"/>
            <a:ext cx="8229600" cy="2558155"/>
          </a:xfrm>
        </p:spPr>
        <p:txBody>
          <a:bodyPr/>
          <a:lstStyle/>
          <a:p>
            <a:r>
              <a:rPr lang="es-ES" sz="7200" b="1" u="sng" dirty="0"/>
              <a:t>Parte </a:t>
            </a:r>
            <a:r>
              <a:rPr lang="es-ES" sz="7200" b="1" u="sng" dirty="0" smtClean="0"/>
              <a:t>3</a:t>
            </a:r>
            <a:br>
              <a:rPr lang="es-ES" sz="7200" b="1" u="sng" dirty="0" smtClean="0"/>
            </a:br>
            <a:r>
              <a:rPr lang="es-ES" sz="7200" i="1" dirty="0" smtClean="0"/>
              <a:t>Protocolo OSC</a:t>
            </a:r>
            <a:endParaRPr lang="es-ES" sz="7200" i="1" dirty="0"/>
          </a:p>
        </p:txBody>
      </p:sp>
    </p:spTree>
    <p:extLst>
      <p:ext uri="{BB962C8B-B14F-4D97-AF65-F5344CB8AC3E}">
        <p14:creationId xmlns:p14="http://schemas.microsoft.com/office/powerpoint/2010/main" val="393605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/>
              <a:t>Protocolo OCS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="" xmlns:a16="http://schemas.microsoft.com/office/drawing/2014/main" id="{7F066811-5E55-4C8C-AF54-E9CA4BB1B960}"/>
              </a:ext>
            </a:extLst>
          </p:cNvPr>
          <p:cNvSpPr/>
          <p:nvPr/>
        </p:nvSpPr>
        <p:spPr>
          <a:xfrm>
            <a:off x="3445164" y="4113190"/>
            <a:ext cx="2082800" cy="162829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Port 9000</a:t>
            </a:r>
          </a:p>
        </p:txBody>
      </p:sp>
      <p:sp>
        <p:nvSpPr>
          <p:cNvPr id="11" name="Flecha: hacia la izquierda 10">
            <a:extLst>
              <a:ext uri="{FF2B5EF4-FFF2-40B4-BE49-F238E27FC236}">
                <a16:creationId xmlns="" xmlns:a16="http://schemas.microsoft.com/office/drawing/2014/main" id="{7008DC3F-5386-4EA5-93A3-3CC97A20E08F}"/>
              </a:ext>
            </a:extLst>
          </p:cNvPr>
          <p:cNvSpPr/>
          <p:nvPr/>
        </p:nvSpPr>
        <p:spPr>
          <a:xfrm>
            <a:off x="3445164" y="2432018"/>
            <a:ext cx="1884219" cy="1465728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Port 8000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D2DB834C-8CC5-43E5-BBBD-39704154B8B1}"/>
              </a:ext>
            </a:extLst>
          </p:cNvPr>
          <p:cNvSpPr/>
          <p:nvPr/>
        </p:nvSpPr>
        <p:spPr>
          <a:xfrm>
            <a:off x="720436" y="1638300"/>
            <a:ext cx="2133600" cy="4952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192.60.1.79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646F0DB2-8F2D-431E-A294-04B54FF4842F}"/>
              </a:ext>
            </a:extLst>
          </p:cNvPr>
          <p:cNvSpPr/>
          <p:nvPr/>
        </p:nvSpPr>
        <p:spPr>
          <a:xfrm>
            <a:off x="6009566" y="1417638"/>
            <a:ext cx="2210798" cy="783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800" dirty="0"/>
              <a:t>192.60.1.67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05FA28B0-A43D-4742-9E53-C8CB5B8C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1" y="2200689"/>
            <a:ext cx="2574469" cy="362123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B6B7A777-64A9-42F3-98A0-1F9AF10A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4" y="2826325"/>
            <a:ext cx="3537729" cy="22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7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667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Protocolo OSC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2298700"/>
            <a:ext cx="8483600" cy="25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smtClean="0"/>
              <a:t>Código </a:t>
            </a:r>
            <a:r>
              <a:rPr lang="es-ES" b="1" u="sng" dirty="0"/>
              <a:t>OSC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0" y="1421432"/>
            <a:ext cx="7073900" cy="25738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81" y="4706938"/>
            <a:ext cx="5018177" cy="1744610"/>
          </a:xfrm>
          <a:prstGeom prst="rect">
            <a:avLst/>
          </a:prstGeom>
        </p:spPr>
      </p:pic>
      <p:cxnSp>
        <p:nvCxnSpPr>
          <p:cNvPr id="9" name="Conector recto de flecha 8"/>
          <p:cNvCxnSpPr>
            <a:stCxn id="6" idx="2"/>
          </p:cNvCxnSpPr>
          <p:nvPr/>
        </p:nvCxnSpPr>
        <p:spPr>
          <a:xfrm>
            <a:off x="4572000" y="3995300"/>
            <a:ext cx="0" cy="71163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12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38174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Ableton Live y Live Grabber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014" y="1781174"/>
            <a:ext cx="5893971" cy="43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1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81052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Practicar comunicación OSC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781" y="1924052"/>
            <a:ext cx="4748437" cy="43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818" y="1073443"/>
            <a:ext cx="4130881" cy="47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0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745673"/>
            <a:ext cx="8229600" cy="3025832"/>
          </a:xfrm>
        </p:spPr>
        <p:txBody>
          <a:bodyPr/>
          <a:lstStyle/>
          <a:p>
            <a:r>
              <a:rPr lang="es-ES" sz="7200" b="1" u="sng" dirty="0" smtClean="0"/>
              <a:t>Parte 4</a:t>
            </a:r>
            <a:br>
              <a:rPr lang="es-ES" sz="7200" b="1" u="sng" dirty="0" smtClean="0"/>
            </a:br>
            <a:r>
              <a:rPr lang="es-ES" sz="7200" i="1" dirty="0" smtClean="0"/>
              <a:t>Unity</a:t>
            </a:r>
            <a:endParaRPr lang="es-ES" sz="7200" i="1" dirty="0"/>
          </a:p>
        </p:txBody>
      </p:sp>
    </p:spTree>
    <p:extLst>
      <p:ext uri="{BB962C8B-B14F-4D97-AF65-F5344CB8AC3E}">
        <p14:creationId xmlns:p14="http://schemas.microsoft.com/office/powerpoint/2010/main" val="2576767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717" y="681507"/>
            <a:ext cx="6865160" cy="1182092"/>
          </a:xfrm>
        </p:spPr>
        <p:txBody>
          <a:bodyPr/>
          <a:lstStyle/>
          <a:p>
            <a:r>
              <a:rPr lang="es-ES" b="1" u="sng" dirty="0"/>
              <a:t>Unity3d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30" y="2286000"/>
            <a:ext cx="8247533" cy="25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5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/>
              <a:t>Objetivos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sz="2400" dirty="0"/>
              <a:t>Establecer la conexión y reconocimiento del Kinect v1 en la computadora para </a:t>
            </a:r>
            <a:r>
              <a:rPr lang="es-CL" sz="2400" dirty="0" smtClean="0"/>
              <a:t>Windows</a:t>
            </a:r>
          </a:p>
          <a:p>
            <a:pPr lvl="0"/>
            <a:r>
              <a:rPr lang="es-CL" sz="2400" dirty="0"/>
              <a:t>Encontrar un entorno de desarrollo interactivo de código abierto que permita la manipulación de los datos recolectados del Kinect v1</a:t>
            </a:r>
            <a:endParaRPr lang="es-ES" sz="2400" dirty="0"/>
          </a:p>
          <a:p>
            <a:pPr lvl="0"/>
            <a:r>
              <a:rPr lang="es-CL" sz="2400" dirty="0"/>
              <a:t>Aprender a utilizar y modificar el lenguaje de programación del entorno interactivo </a:t>
            </a:r>
            <a:r>
              <a:rPr lang="es-CL" sz="2400" dirty="0" smtClean="0"/>
              <a:t>encontrado</a:t>
            </a:r>
          </a:p>
          <a:p>
            <a:r>
              <a:rPr lang="es-CL" sz="2400" dirty="0"/>
              <a:t>Estudiar acerca de los métodos de comunicación entre dispositivos o aplicaciones para en envió y recibo de </a:t>
            </a:r>
            <a:r>
              <a:rPr lang="es-CL" sz="2400" dirty="0" smtClean="0"/>
              <a:t>datos</a:t>
            </a:r>
          </a:p>
          <a:p>
            <a:pPr lvl="0"/>
            <a:r>
              <a:rPr lang="es-CL" sz="2400" dirty="0"/>
              <a:t>Aprender a utilizar un programa que permita representar el esqueleto obtenido de Kinect v1 como un personaje de realidad virtual o de video juego en un escenario.</a:t>
            </a:r>
            <a:endParaRPr lang="es-ES" sz="2400" dirty="0"/>
          </a:p>
          <a:p>
            <a:endParaRPr lang="es-ES" sz="2400" dirty="0"/>
          </a:p>
          <a:p>
            <a:pPr lvl="0"/>
            <a:endParaRPr lang="es-ES" sz="2400" dirty="0"/>
          </a:p>
          <a:p>
            <a:endParaRPr lang="es-CL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3910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smtClean="0"/>
              <a:t>Blender</a:t>
            </a:r>
            <a:endParaRPr lang="es-ES" b="1" u="sng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96" y="1783713"/>
            <a:ext cx="2859496" cy="3377056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04" y="1783713"/>
            <a:ext cx="3914695" cy="3377056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3267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smtClean="0"/>
              <a:t>Robot en Unity</a:t>
            </a:r>
            <a:endParaRPr lang="es-ES" b="1" u="sng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492396" cy="4525963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94" y="1600200"/>
            <a:ext cx="3218609" cy="447092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794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2209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Transformación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2" y="2394065"/>
            <a:ext cx="7984916" cy="1907601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5625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227" y="2078182"/>
            <a:ext cx="6711545" cy="25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63011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OSC en Unity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819" y="1989138"/>
            <a:ext cx="7294182" cy="34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2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5389" y="565583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Mensaje que lee Unity</a:t>
            </a:r>
            <a:endParaRPr lang="es-ES" b="1" u="sng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258774"/>
              </p:ext>
            </p:extLst>
          </p:nvPr>
        </p:nvGraphicFramePr>
        <p:xfrm>
          <a:off x="2859577" y="1708583"/>
          <a:ext cx="3424844" cy="41729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4844"/>
              </a:tblGrid>
              <a:tr h="2626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“/Head"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"/Neck"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"/L_Shoulder"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"/R_Shoulder"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"/L_Elbow"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"/R_Elbow"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"/R_Hand"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"/</a:t>
                      </a:r>
                      <a:r>
                        <a:rPr lang="es-ES" sz="1100" dirty="0" err="1">
                          <a:effectLst/>
                        </a:rPr>
                        <a:t>L_Hand</a:t>
                      </a:r>
                      <a:r>
                        <a:rPr lang="es-ES" sz="1100" dirty="0">
                          <a:effectLst/>
                        </a:rPr>
                        <a:t>"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"/Torso"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"/L_Knee"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"/R_Knee",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"/L_Hip",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"/R_Hip",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"/</a:t>
                      </a:r>
                      <a:r>
                        <a:rPr lang="es-ES" sz="1100" dirty="0" err="1">
                          <a:effectLst/>
                        </a:rPr>
                        <a:t>L_Foot</a:t>
                      </a:r>
                      <a:r>
                        <a:rPr lang="es-ES" sz="1100" dirty="0">
                          <a:effectLst/>
                        </a:rPr>
                        <a:t>",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793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"/R_Foot"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9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4039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Resultados Robot Kyle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053" y="1895301"/>
            <a:ext cx="4875893" cy="33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92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Video Robot Kyle</a:t>
            </a:r>
            <a:endParaRPr lang="es-ES" b="1" u="sng" dirty="0"/>
          </a:p>
        </p:txBody>
      </p:sp>
      <p:pic>
        <p:nvPicPr>
          <p:cNvPr id="4" name="video-152714319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3100" y="1766888"/>
            <a:ext cx="2716213" cy="4525962"/>
          </a:xfrm>
        </p:spPr>
      </p:pic>
    </p:spTree>
    <p:extLst>
      <p:ext uri="{BB962C8B-B14F-4D97-AF65-F5344CB8AC3E}">
        <p14:creationId xmlns:p14="http://schemas.microsoft.com/office/powerpoint/2010/main" val="201794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06653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Creación esqueleto en Blender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908" y="1949654"/>
            <a:ext cx="5966183" cy="33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64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81714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Resultados Blender en Unity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585" y="2103120"/>
            <a:ext cx="7369317" cy="28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7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2760" y="1855658"/>
            <a:ext cx="8229600" cy="3148604"/>
          </a:xfrm>
        </p:spPr>
        <p:txBody>
          <a:bodyPr/>
          <a:lstStyle/>
          <a:p>
            <a:r>
              <a:rPr lang="es-ES" sz="7200" b="1" u="sng" dirty="0" smtClean="0"/>
              <a:t>Parte 1</a:t>
            </a:r>
            <a:br>
              <a:rPr lang="es-ES" sz="7200" b="1" u="sng" dirty="0" smtClean="0"/>
            </a:br>
            <a:r>
              <a:rPr lang="es-ES" sz="7200" i="1" dirty="0" smtClean="0"/>
              <a:t>Kinect v1</a:t>
            </a:r>
            <a:endParaRPr lang="es-ES" sz="7200" i="1" dirty="0"/>
          </a:p>
        </p:txBody>
      </p:sp>
    </p:spTree>
    <p:extLst>
      <p:ext uri="{BB962C8B-B14F-4D97-AF65-F5344CB8AC3E}">
        <p14:creationId xmlns:p14="http://schemas.microsoft.com/office/powerpoint/2010/main" val="2759368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Coordenadas euclidianas</a:t>
            </a:r>
            <a:endParaRPr lang="es-ES" b="1" u="sng" dirty="0"/>
          </a:p>
        </p:txBody>
      </p:sp>
      <p:pic>
        <p:nvPicPr>
          <p:cNvPr id="4" name="Imagen 3" descr="https://upload.wikimedia.org/wikipedia/commons/8/82/Eul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2" y="1868744"/>
            <a:ext cx="3615055" cy="3988874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28125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32332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Rotación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80" y="1915384"/>
            <a:ext cx="7172240" cy="2257605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70" y="4331168"/>
            <a:ext cx="4925385" cy="16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14965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Creación objetos en Unity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29" y="1770611"/>
            <a:ext cx="742774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7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56706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Video objetos esféricos</a:t>
            </a:r>
            <a:endParaRPr lang="es-ES" b="1" u="sng" dirty="0"/>
          </a:p>
        </p:txBody>
      </p:sp>
      <p:pic>
        <p:nvPicPr>
          <p:cNvPr id="4" name="video-153508139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013" y="1692275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60080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0822" y="2535700"/>
            <a:ext cx="8229600" cy="1143000"/>
          </a:xfrm>
        </p:spPr>
        <p:txBody>
          <a:bodyPr/>
          <a:lstStyle/>
          <a:p>
            <a:r>
              <a:rPr lang="es-ES" sz="6000" b="1" u="sng" dirty="0" smtClean="0"/>
              <a:t>Fin de la presentación </a:t>
            </a:r>
            <a:endParaRPr lang="es-ES" sz="6000" b="1" u="sng" dirty="0"/>
          </a:p>
        </p:txBody>
      </p:sp>
    </p:spTree>
    <p:extLst>
      <p:ext uri="{BB962C8B-B14F-4D97-AF65-F5344CB8AC3E}">
        <p14:creationId xmlns:p14="http://schemas.microsoft.com/office/powerpoint/2010/main" val="249434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265" y="775711"/>
            <a:ext cx="8298873" cy="824489"/>
          </a:xfrm>
        </p:spPr>
        <p:txBody>
          <a:bodyPr/>
          <a:lstStyle/>
          <a:p>
            <a:r>
              <a:rPr lang="es-ES" b="1" u="sng" dirty="0"/>
              <a:t>Aplicación en otros campos.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5760" y="1741517"/>
            <a:ext cx="8229600" cy="4525963"/>
          </a:xfrm>
        </p:spPr>
        <p:txBody>
          <a:bodyPr/>
          <a:lstStyle/>
          <a:p>
            <a:pPr lvl="0" algn="just"/>
            <a:r>
              <a:rPr lang="es-CL" sz="2400" dirty="0"/>
              <a:t>Reconocimiento de esqueletos de distinta forma con métodos matemáticos vectoriales y de reconcomiendo en base a machine learning</a:t>
            </a:r>
            <a:r>
              <a:rPr lang="es-CL" sz="2400" dirty="0" smtClean="0"/>
              <a:t>.</a:t>
            </a:r>
          </a:p>
          <a:p>
            <a:pPr algn="just"/>
            <a:r>
              <a:rPr lang="es-CL" sz="2400" dirty="0"/>
              <a:t>Implemento de algoritmos de procesamiento de imágenes para reconocer posición y color de objetos específicos en 3D (Esferas, cuadrados, triángulos)</a:t>
            </a:r>
            <a:endParaRPr lang="es-ES" sz="2400" dirty="0"/>
          </a:p>
          <a:p>
            <a:pPr algn="just"/>
            <a:r>
              <a:rPr lang="es-CL" sz="2400" dirty="0"/>
              <a:t>Movimiento de brazo robótico por medio de la posición de brazo humano reconocida por Kinect</a:t>
            </a:r>
            <a:endParaRPr lang="es-ES" sz="2400" dirty="0"/>
          </a:p>
          <a:p>
            <a:pPr algn="just"/>
            <a:r>
              <a:rPr lang="es-CL" sz="2400" dirty="0"/>
              <a:t>Reconocimiento de gestos y actitudes corporales seminconscientes e inconscientes con visualizados con sensor Kinect </a:t>
            </a:r>
            <a:endParaRPr lang="es-ES" sz="2400" dirty="0"/>
          </a:p>
          <a:p>
            <a:pPr lvl="0"/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45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u="sng" dirty="0" smtClean="0"/>
              <a:t>Brazo Robótico</a:t>
            </a:r>
            <a:endParaRPr lang="es-ES" b="1" u="sng" dirty="0"/>
          </a:p>
        </p:txBody>
      </p:sp>
      <p:pic>
        <p:nvPicPr>
          <p:cNvPr id="4" name="Marcador de contenido 3" descr="Resultado de imagen para kinect industrial applications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6185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2633" y="846138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Componentes de Kinect v1</a:t>
            </a:r>
            <a:endParaRPr lang="es-ES" b="1" u="sng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357332" y="2187481"/>
            <a:ext cx="4395821" cy="3018094"/>
          </a:xfrm>
        </p:spPr>
        <p:txBody>
          <a:bodyPr/>
          <a:lstStyle/>
          <a:p>
            <a:pPr lvl="0"/>
            <a:r>
              <a:rPr lang="es-CL" dirty="0"/>
              <a:t>Servomotor.</a:t>
            </a:r>
            <a:endParaRPr lang="es-ES" dirty="0"/>
          </a:p>
          <a:p>
            <a:pPr lvl="0"/>
            <a:r>
              <a:rPr lang="es-CL" dirty="0"/>
              <a:t>Una cámara RGB</a:t>
            </a:r>
            <a:endParaRPr lang="es-ES" dirty="0"/>
          </a:p>
          <a:p>
            <a:pPr lvl="0"/>
            <a:r>
              <a:rPr lang="es-CL" dirty="0"/>
              <a:t>Una cámara de Profundidad o Sensor 3D</a:t>
            </a:r>
            <a:endParaRPr lang="es-ES" dirty="0"/>
          </a:p>
          <a:p>
            <a:pPr lvl="0"/>
            <a:r>
              <a:rPr lang="es-CL" dirty="0"/>
              <a:t>Cuatro micrófonos</a:t>
            </a:r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53" y="2179501"/>
            <a:ext cx="4104519" cy="3476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98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40150"/>
            <a:ext cx="8229600" cy="1143000"/>
          </a:xfrm>
        </p:spPr>
        <p:txBody>
          <a:bodyPr/>
          <a:lstStyle/>
          <a:p>
            <a:r>
              <a:rPr lang="es-ES" b="1" u="sng" dirty="0" smtClean="0"/>
              <a:t>Sensor de Profundidad</a:t>
            </a:r>
            <a:endParaRPr lang="es-ES" b="1" u="sng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43" y="2136371"/>
            <a:ext cx="4879570" cy="3640974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7876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85838"/>
            <a:ext cx="8229600" cy="1143000"/>
          </a:xfrm>
        </p:spPr>
        <p:txBody>
          <a:bodyPr/>
          <a:lstStyle/>
          <a:p>
            <a:r>
              <a:rPr lang="es-ES" b="1" u="sng" dirty="0"/>
              <a:t>Instalación Drivers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666" y="2671983"/>
            <a:ext cx="5333935" cy="2627380"/>
          </a:xfrm>
          <a:prstGeom prst="rect">
            <a:avLst/>
          </a:prstGeom>
        </p:spPr>
      </p:pic>
      <p:pic>
        <p:nvPicPr>
          <p:cNvPr id="3074" name="Picture 2" descr="Resultado de imagen para kinect forwi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2" y="3320720"/>
            <a:ext cx="3356231" cy="132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33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364</Words>
  <Application>Microsoft Office PowerPoint</Application>
  <PresentationFormat>Presentación en pantalla (4:3)</PresentationFormat>
  <Paragraphs>83</Paragraphs>
  <Slides>44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Batang</vt:lpstr>
      <vt:lpstr>MS PGothic</vt:lpstr>
      <vt:lpstr>MS PGothic</vt:lpstr>
      <vt:lpstr>Arial</vt:lpstr>
      <vt:lpstr>Calibri</vt:lpstr>
      <vt:lpstr>Times New Roman</vt:lpstr>
      <vt:lpstr>Office Theme</vt:lpstr>
      <vt:lpstr>Modelado 3D de un esqueleto por medio de Kinect </vt:lpstr>
      <vt:lpstr>Introducción</vt:lpstr>
      <vt:lpstr>Objetivos</vt:lpstr>
      <vt:lpstr>Parte 1 Kinect v1</vt:lpstr>
      <vt:lpstr>Aplicación en otros campos.</vt:lpstr>
      <vt:lpstr>Brazo Robótico</vt:lpstr>
      <vt:lpstr>Componentes de Kinect v1</vt:lpstr>
      <vt:lpstr>Sensor de Profundidad</vt:lpstr>
      <vt:lpstr>Instalación Drivers</vt:lpstr>
      <vt:lpstr>Instalación OpenNI</vt:lpstr>
      <vt:lpstr>Instalación NiTE</vt:lpstr>
      <vt:lpstr>Parte 2 Processing y esqueletizacion </vt:lpstr>
      <vt:lpstr>Processing</vt:lpstr>
      <vt:lpstr>Librería SimpleOpenNI</vt:lpstr>
      <vt:lpstr>Sensor infrarrojo en Processing</vt:lpstr>
      <vt:lpstr>Posibles usos en Processing</vt:lpstr>
      <vt:lpstr>Posibles usos en Processing</vt:lpstr>
      <vt:lpstr>Algoritmo de esqueletización</vt:lpstr>
      <vt:lpstr>Resultados de la esqueletizacion en Processing</vt:lpstr>
      <vt:lpstr>Resultados de la esqueletizacion en Matlab</vt:lpstr>
      <vt:lpstr>Parte 3 Protocolo OSC</vt:lpstr>
      <vt:lpstr>Protocolo OCS</vt:lpstr>
      <vt:lpstr>Protocolo OSC</vt:lpstr>
      <vt:lpstr>Código OSC</vt:lpstr>
      <vt:lpstr>Ableton Live y Live Grabber</vt:lpstr>
      <vt:lpstr>Practicar comunicación OSC</vt:lpstr>
      <vt:lpstr>Presentación de PowerPoint</vt:lpstr>
      <vt:lpstr>Parte 4 Unity</vt:lpstr>
      <vt:lpstr>Unity3d</vt:lpstr>
      <vt:lpstr>Blender</vt:lpstr>
      <vt:lpstr>Robot en Unity</vt:lpstr>
      <vt:lpstr>Transformación</vt:lpstr>
      <vt:lpstr>Presentación de PowerPoint</vt:lpstr>
      <vt:lpstr>OSC en Unity</vt:lpstr>
      <vt:lpstr>Mensaje que lee Unity</vt:lpstr>
      <vt:lpstr>Resultados Robot Kyle</vt:lpstr>
      <vt:lpstr>Video Robot Kyle</vt:lpstr>
      <vt:lpstr>Creación esqueleto en Blender</vt:lpstr>
      <vt:lpstr>Resultados Blender en Unity</vt:lpstr>
      <vt:lpstr>Coordenadas euclidianas</vt:lpstr>
      <vt:lpstr>Rotación</vt:lpstr>
      <vt:lpstr>Creación objetos en Unity</vt:lpstr>
      <vt:lpstr>Video objetos esféricos</vt:lpstr>
      <vt:lpstr>Fin de la presentación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Rodríguez</dc:creator>
  <cp:lastModifiedBy>HP</cp:lastModifiedBy>
  <cp:revision>33</cp:revision>
  <dcterms:created xsi:type="dcterms:W3CDTF">2012-06-05T18:28:47Z</dcterms:created>
  <dcterms:modified xsi:type="dcterms:W3CDTF">2018-08-26T21:15:05Z</dcterms:modified>
</cp:coreProperties>
</file>